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080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936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050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629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991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948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7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871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568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797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090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B1B1A-3604-4318-B192-FC89139B6F9B}" type="datetimeFigureOut">
              <a:rPr lang="sk-SK" smtClean="0"/>
              <a:t>19. 8. 2025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758BD-CAE8-41C6-8137-78DA33B49C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705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FF812513-7BD8-5C6E-14F2-AF214D57A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4" y="0"/>
            <a:ext cx="9700752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9EB318A0-6554-EDB7-D8C4-2F2B8FB47EF8}"/>
              </a:ext>
            </a:extLst>
          </p:cNvPr>
          <p:cNvSpPr txBox="1"/>
          <p:nvPr/>
        </p:nvSpPr>
        <p:spPr>
          <a:xfrm>
            <a:off x="248356" y="282222"/>
            <a:ext cx="5700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Príloha č. 1 –  mapový podklad vymedzujúci priestor </a:t>
            </a:r>
          </a:p>
          <a:p>
            <a:r>
              <a:rPr lang="sk-SK" b="1" dirty="0"/>
              <a:t>                         Vianočných trhov</a:t>
            </a:r>
          </a:p>
        </p:txBody>
      </p:sp>
    </p:spTree>
    <p:extLst>
      <p:ext uri="{BB962C8B-B14F-4D97-AF65-F5344CB8AC3E}">
        <p14:creationId xmlns:p14="http://schemas.microsoft.com/office/powerpoint/2010/main" val="179102989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12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Sluzby Mesta</dc:creator>
  <cp:lastModifiedBy>Sluzby Mesta</cp:lastModifiedBy>
  <cp:revision>1</cp:revision>
  <dcterms:created xsi:type="dcterms:W3CDTF">2025-08-19T10:41:24Z</dcterms:created>
  <dcterms:modified xsi:type="dcterms:W3CDTF">2025-08-19T10:44:24Z</dcterms:modified>
</cp:coreProperties>
</file>